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4" r:id="rId6"/>
    <p:sldId id="262" r:id="rId7"/>
    <p:sldId id="259" r:id="rId8"/>
    <p:sldId id="266" r:id="rId9"/>
    <p:sldId id="276" r:id="rId10"/>
    <p:sldId id="275" r:id="rId11"/>
    <p:sldId id="267" r:id="rId12"/>
    <p:sldId id="265" r:id="rId13"/>
    <p:sldId id="277" r:id="rId14"/>
    <p:sldId id="273" r:id="rId15"/>
    <p:sldId id="268" r:id="rId16"/>
    <p:sldId id="272" r:id="rId17"/>
    <p:sldId id="269" r:id="rId18"/>
    <p:sldId id="270" r:id="rId19"/>
    <p:sldId id="261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E9878-4508-402E-B19F-92CF5DAACE43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E3D37-D89F-4818-A300-446BBDF0E5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13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E3D37-D89F-4818-A300-446BBDF0E56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20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038646"/>
      </p:ext>
    </p:extLst>
  </p:cSld>
  <p:clrMapOvr>
    <a:masterClrMapping/>
  </p:clrMapOvr>
  <p:transition spd="slow" advClick="0" advTm="8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87798"/>
      </p:ext>
    </p:extLst>
  </p:cSld>
  <p:clrMapOvr>
    <a:masterClrMapping/>
  </p:clrMapOvr>
  <p:transition spd="slow" advClick="0" advTm="8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173072"/>
      </p:ext>
    </p:extLst>
  </p:cSld>
  <p:clrMapOvr>
    <a:masterClrMapping/>
  </p:clrMapOvr>
  <p:transition spd="slow" advClick="0" advTm="8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086779"/>
      </p:ext>
    </p:extLst>
  </p:cSld>
  <p:clrMapOvr>
    <a:masterClrMapping/>
  </p:clrMapOvr>
  <p:transition spd="slow" advClick="0" advTm="8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537110"/>
      </p:ext>
    </p:extLst>
  </p:cSld>
  <p:clrMapOvr>
    <a:masterClrMapping/>
  </p:clrMapOvr>
  <p:transition spd="slow" advClick="0" advTm="8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95274"/>
      </p:ext>
    </p:extLst>
  </p:cSld>
  <p:clrMapOvr>
    <a:masterClrMapping/>
  </p:clrMapOvr>
  <p:transition spd="slow" advClick="0" advTm="8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710054"/>
      </p:ext>
    </p:extLst>
  </p:cSld>
  <p:clrMapOvr>
    <a:masterClrMapping/>
  </p:clrMapOvr>
  <p:transition spd="slow" advClick="0" advTm="8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802664"/>
      </p:ext>
    </p:extLst>
  </p:cSld>
  <p:clrMapOvr>
    <a:masterClrMapping/>
  </p:clrMapOvr>
  <p:transition spd="slow" advClick="0" advTm="8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590850"/>
      </p:ext>
    </p:extLst>
  </p:cSld>
  <p:clrMapOvr>
    <a:masterClrMapping/>
  </p:clrMapOvr>
  <p:transition spd="slow" advClick="0" advTm="8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940104"/>
      </p:ext>
    </p:extLst>
  </p:cSld>
  <p:clrMapOvr>
    <a:masterClrMapping/>
  </p:clrMapOvr>
  <p:transition spd="slow" advClick="0" advTm="8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649071"/>
      </p:ext>
    </p:extLst>
  </p:cSld>
  <p:clrMapOvr>
    <a:masterClrMapping/>
  </p:clrMapOvr>
  <p:transition spd="slow" advClick="0" advTm="8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DE8FF-FAB9-4B5F-95BE-9B4C3B74ED6B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36DA6-9FDB-4A51-805C-1ADDF323E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55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26" y="3835401"/>
            <a:ext cx="2577901" cy="29185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4898" y="224015"/>
            <a:ext cx="77764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С Днём рождения, </a:t>
            </a:r>
            <a:br>
              <a:rPr lang="ru-RU" sz="54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ru-RU" sz="54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Детский сад!</a:t>
            </a:r>
            <a:endParaRPr lang="ru-RU" sz="54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19" b="4512"/>
          <a:stretch/>
        </p:blipFill>
        <p:spPr>
          <a:xfrm>
            <a:off x="2709917" y="2126243"/>
            <a:ext cx="6775828" cy="4414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35" y="3835401"/>
            <a:ext cx="2577901" cy="2918570"/>
          </a:xfrm>
          <a:prstGeom prst="rect">
            <a:avLst/>
          </a:prstGeom>
        </p:spPr>
      </p:pic>
      <p:pic>
        <p:nvPicPr>
          <p:cNvPr id="6" name="Фредерик Шопен - Вальс цветов _ мелодия Рая (www.hotplayer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18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778" y1="54576" x2="444" y2="55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564" y="118825"/>
            <a:ext cx="3294210" cy="32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23210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39187" y="5851927"/>
            <a:ext cx="9238426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Немного из жизни нашего детского сада…</a:t>
            </a:r>
            <a:endParaRPr lang="ru-RU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91" y="688971"/>
            <a:ext cx="6511636" cy="5717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" r="3490"/>
          <a:stretch/>
        </p:blipFill>
        <p:spPr>
          <a:xfrm>
            <a:off x="221674" y="3221981"/>
            <a:ext cx="4581236" cy="286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r="7530"/>
          <a:stretch/>
        </p:blipFill>
        <p:spPr>
          <a:xfrm>
            <a:off x="1370442" y="181662"/>
            <a:ext cx="4422489" cy="283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9866890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" b="16666"/>
          <a:stretch/>
        </p:blipFill>
        <p:spPr>
          <a:xfrm>
            <a:off x="241155" y="206966"/>
            <a:ext cx="4469894" cy="62541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6262"/>
          <a:stretch/>
        </p:blipFill>
        <p:spPr>
          <a:xfrm>
            <a:off x="5318413" y="206966"/>
            <a:ext cx="6416387" cy="40923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11049" y="4522147"/>
            <a:ext cx="749935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5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Поздравляем всех воспитателей и нянечек, всех сотрудников сада и всех наших детей, всех родителей и всех гостей с этим замечательным праздником — </a:t>
            </a:r>
            <a:r>
              <a:rPr lang="ru-RU" sz="15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С Юбилеем Детского сада. </a:t>
            </a:r>
            <a:r>
              <a:rPr lang="ru-RU" sz="15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Желаем всем быть здоровыми и всегда наполненными радостными мечтами. Дети — наше светлое будущее, так давайте вместе стараться и делать всё, чтобы у наших </a:t>
            </a:r>
            <a:r>
              <a:rPr lang="ru-RU" sz="15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ребят всегда </a:t>
            </a:r>
            <a:r>
              <a:rPr lang="ru-RU" sz="15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была сказка в жизни. Верьте в чудеса вместе с детьми, шагайте по жизни с </a:t>
            </a:r>
            <a:r>
              <a:rPr lang="ru-RU" sz="15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улыбкой</a:t>
            </a:r>
            <a:r>
              <a:rPr lang="ru-RU" sz="15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3846917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5" r="24684"/>
          <a:stretch/>
        </p:blipFill>
        <p:spPr>
          <a:xfrm>
            <a:off x="395432" y="184150"/>
            <a:ext cx="4553516" cy="634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7"/>
          <a:stretch/>
        </p:blipFill>
        <p:spPr>
          <a:xfrm>
            <a:off x="6032500" y="184150"/>
            <a:ext cx="4832350" cy="3104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" r="2462"/>
          <a:stretch/>
        </p:blipFill>
        <p:spPr>
          <a:xfrm>
            <a:off x="5984875" y="3509664"/>
            <a:ext cx="4927600" cy="30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78397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4" y="114849"/>
            <a:ext cx="4118745" cy="301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2" y="3372190"/>
            <a:ext cx="4529605" cy="313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5" y="114849"/>
            <a:ext cx="4511842" cy="2753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r="2406"/>
          <a:stretch/>
        </p:blipFill>
        <p:spPr>
          <a:xfrm>
            <a:off x="224654" y="3513103"/>
            <a:ext cx="4253837" cy="299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77" y="2470151"/>
            <a:ext cx="3807490" cy="2855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66696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3" y="166255"/>
            <a:ext cx="4664364" cy="349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05" y="166255"/>
            <a:ext cx="4707234" cy="6276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57" b="20733"/>
          <a:stretch/>
        </p:blipFill>
        <p:spPr>
          <a:xfrm>
            <a:off x="1976581" y="3089854"/>
            <a:ext cx="4895273" cy="3528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617968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r="13321"/>
          <a:stretch/>
        </p:blipFill>
        <p:spPr>
          <a:xfrm>
            <a:off x="3800553" y="2214418"/>
            <a:ext cx="4743450" cy="3524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15000" r="5391" b="14815"/>
          <a:stretch/>
        </p:blipFill>
        <p:spPr>
          <a:xfrm>
            <a:off x="107949" y="311150"/>
            <a:ext cx="3499644" cy="4813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8889" b="10185"/>
          <a:stretch/>
        </p:blipFill>
        <p:spPr>
          <a:xfrm>
            <a:off x="8736963" y="1708727"/>
            <a:ext cx="3312148" cy="49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63868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t="163" r="16621" b="9071"/>
          <a:stretch/>
        </p:blipFill>
        <p:spPr>
          <a:xfrm>
            <a:off x="304801" y="157018"/>
            <a:ext cx="5635611" cy="390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" t="653" r="19559" b="6294"/>
          <a:stretch/>
        </p:blipFill>
        <p:spPr>
          <a:xfrm>
            <a:off x="6373090" y="2364509"/>
            <a:ext cx="5386520" cy="3916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146552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41" y="216332"/>
            <a:ext cx="5819872" cy="4364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35648"/>
          <a:stretch/>
        </p:blipFill>
        <p:spPr>
          <a:xfrm>
            <a:off x="6317672" y="2325209"/>
            <a:ext cx="5661891" cy="42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1588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/>
          <a:stretch/>
        </p:blipFill>
        <p:spPr>
          <a:xfrm>
            <a:off x="1708727" y="2812907"/>
            <a:ext cx="5745019" cy="37083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1633" r="26722" b="2702"/>
          <a:stretch/>
        </p:blipFill>
        <p:spPr>
          <a:xfrm>
            <a:off x="7766951" y="480290"/>
            <a:ext cx="4210553" cy="537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r="5969"/>
          <a:stretch/>
        </p:blipFill>
        <p:spPr>
          <a:xfrm>
            <a:off x="286327" y="295564"/>
            <a:ext cx="5204522" cy="3472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85789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2253024"/>
            <a:ext cx="5608782" cy="4206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45" y="445871"/>
            <a:ext cx="5838536" cy="4378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505549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" b="9851"/>
          <a:stretch/>
        </p:blipFill>
        <p:spPr>
          <a:xfrm>
            <a:off x="210055" y="554186"/>
            <a:ext cx="5652653" cy="395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3946" y="4795393"/>
            <a:ext cx="1159401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Детский сад - это страна детства, где всегда царят радость, детский смех и веселье. Мы гордимся тем, что наш детский сад – не просто место, куда родители приводят своих детей, а пространство для творческой самореализации, поисков и открытий детей и взрослых, их интенсивной, насыщенной, интересной жизни!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9"/>
          <a:stretch/>
        </p:blipFill>
        <p:spPr>
          <a:xfrm>
            <a:off x="6109697" y="554186"/>
            <a:ext cx="5937622" cy="3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94360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/>
          <a:stretch/>
        </p:blipFill>
        <p:spPr>
          <a:xfrm>
            <a:off x="509679" y="230858"/>
            <a:ext cx="4331854" cy="2916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2"/>
          <a:stretch/>
        </p:blipFill>
        <p:spPr>
          <a:xfrm>
            <a:off x="7545263" y="2127114"/>
            <a:ext cx="4248727" cy="284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1"/>
          <a:stretch/>
        </p:blipFill>
        <p:spPr>
          <a:xfrm>
            <a:off x="5599035" y="370533"/>
            <a:ext cx="3892456" cy="263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11381"/>
          <a:stretch/>
        </p:blipFill>
        <p:spPr>
          <a:xfrm>
            <a:off x="314037" y="3350490"/>
            <a:ext cx="4723138" cy="3247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357091" y="5115740"/>
            <a:ext cx="65393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Times New Roman" pitchFamily="18" charset="0"/>
              </a:rPr>
              <a:t>Будьте счастливы всегда </a:t>
            </a:r>
            <a:br>
              <a:rPr lang="ru-RU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Times New Roman" pitchFamily="18" charset="0"/>
              </a:rPr>
            </a:br>
            <a:r>
              <a:rPr lang="ru-RU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Times New Roman" pitchFamily="18" charset="0"/>
              </a:rPr>
              <a:t>И забудьте про года</a:t>
            </a:r>
            <a:br>
              <a:rPr lang="ru-RU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Times New Roman" pitchFamily="18" charset="0"/>
              </a:rPr>
            </a:br>
            <a:r>
              <a:rPr lang="ru-RU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Times New Roman" pitchFamily="18" charset="0"/>
              </a:rPr>
              <a:t>На 100-летний юбилей, </a:t>
            </a:r>
            <a:br>
              <a:rPr lang="ru-RU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Times New Roman" pitchFamily="18" charset="0"/>
              </a:rPr>
            </a:br>
            <a:r>
              <a:rPr lang="ru-RU" sz="2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Times New Roman" pitchFamily="18" charset="0"/>
              </a:rPr>
              <a:t>Соберем мы снова всех друзей!!!</a:t>
            </a:r>
            <a:endParaRPr lang="ru-RU" sz="24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07655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t="1153" r="10181" b="22876"/>
          <a:stretch/>
        </p:blipFill>
        <p:spPr>
          <a:xfrm>
            <a:off x="414208" y="361744"/>
            <a:ext cx="4569596" cy="608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118756" y="597414"/>
            <a:ext cx="69004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Condensed" panose="020B0502040204020203" pitchFamily="34" charset="0"/>
              </a:rPr>
              <a:t>Чуфарина</a:t>
            </a:r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Condensed" panose="020B0502040204020203" pitchFamily="34" charset="0"/>
              </a:rPr>
              <a:t> Юлия Владимировна</a:t>
            </a:r>
            <a:b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Condensed" panose="020B0502040204020203" pitchFamily="34" charset="0"/>
              </a:rPr>
            </a:br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Condensed" panose="020B0502040204020203" pitchFamily="34" charset="0"/>
              </a:rPr>
              <a:t>Заведующий МБДОУ «Детский сад №62» с 15 марта 2016 года</a:t>
            </a:r>
            <a:endParaRPr lang="ru-RU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20964" y="3031614"/>
            <a:ext cx="63505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С утра она обходит группы</a:t>
            </a:r>
          </a:p>
          <a:p>
            <a:pPr lvl="0" algn="ctr"/>
            <a:r>
              <a:rPr lang="ru-RU" sz="24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Детей всех знает поименно</a:t>
            </a:r>
          </a:p>
          <a:p>
            <a:pPr lvl="0" algn="ctr"/>
            <a:r>
              <a:rPr lang="ru-RU" sz="24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И не взирая на рутину</a:t>
            </a:r>
          </a:p>
          <a:p>
            <a:pPr lvl="0" algn="ctr"/>
            <a:r>
              <a:rPr lang="ru-RU" sz="24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Для каждого находит слово</a:t>
            </a:r>
          </a:p>
          <a:p>
            <a:pPr lvl="0" algn="ctr"/>
            <a:r>
              <a:rPr lang="ru-RU" sz="24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 </a:t>
            </a:r>
          </a:p>
          <a:p>
            <a:pPr lvl="0" algn="ctr"/>
            <a:r>
              <a:rPr lang="ru-RU" sz="24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Она </a:t>
            </a:r>
            <a:r>
              <a:rPr lang="ru-RU" sz="2400" b="1" i="1" spc="50" dirty="0" err="1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внимательна,умела</a:t>
            </a:r>
            <a:endParaRPr lang="ru-RU" sz="2400" b="1" i="1" spc="50" dirty="0">
              <a:ln w="9525" cmpd="sng">
                <a:solidFill>
                  <a:srgbClr val="E84C2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E84C22">
                    <a:alpha val="40000"/>
                  </a:srgbClr>
                </a:glow>
              </a:effectLst>
              <a:latin typeface="Arial Black" panose="020B0A04020102020204" pitchFamily="34" charset="0"/>
            </a:endParaRPr>
          </a:p>
          <a:p>
            <a:pPr lvl="0" algn="ctr"/>
            <a:r>
              <a:rPr lang="ru-RU" sz="24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Не понаслышке знает дело</a:t>
            </a:r>
          </a:p>
          <a:p>
            <a:pPr lvl="0" algn="ctr"/>
            <a:r>
              <a:rPr lang="ru-RU" sz="24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Руководит от А до Я</a:t>
            </a:r>
          </a:p>
          <a:p>
            <a:pPr lvl="0" algn="ctr"/>
            <a:r>
              <a:rPr lang="ru-RU" sz="24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Весь детский сад, ей как семья!</a:t>
            </a:r>
          </a:p>
        </p:txBody>
      </p:sp>
    </p:spTree>
    <p:extLst>
      <p:ext uri="{BB962C8B-B14F-4D97-AF65-F5344CB8AC3E}">
        <p14:creationId xmlns:p14="http://schemas.microsoft.com/office/powerpoint/2010/main" val="3733111494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806700"/>
            <a:ext cx="5210175" cy="36855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91" y="338138"/>
            <a:ext cx="6100175" cy="40433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4951" y="338138"/>
            <a:ext cx="56619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Condensed" panose="020B0502040204020203" pitchFamily="34" charset="0"/>
              </a:rPr>
              <a:t>Муниципальное бюджетное дошкольное образовательное учреждение «Детский сад №62» города Дзержинск</a:t>
            </a:r>
            <a:endParaRPr lang="ru-RU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7313" y="4751453"/>
            <a:ext cx="56619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Condensed" panose="020B0502040204020203" pitchFamily="34" charset="0"/>
              </a:rPr>
              <a:t>22 октября 1961 года - день открытия детского сада</a:t>
            </a:r>
            <a:endParaRPr lang="ru-RU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413146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b="7946"/>
          <a:stretch/>
        </p:blipFill>
        <p:spPr>
          <a:xfrm>
            <a:off x="505380" y="123105"/>
            <a:ext cx="5573880" cy="3816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70" y="3562264"/>
            <a:ext cx="4432920" cy="30765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4180" y="4103414"/>
            <a:ext cx="59772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1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Воспитатели главные люди в саду,</a:t>
            </a:r>
          </a:p>
          <a:p>
            <a:pPr lvl="0" algn="ctr"/>
            <a:r>
              <a:rPr lang="ru-RU" sz="21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Их добрейшие руки привыкли </a:t>
            </a:r>
          </a:p>
          <a:p>
            <a:pPr lvl="0" algn="ctr"/>
            <a:r>
              <a:rPr lang="ru-RU" sz="21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к труду,</a:t>
            </a:r>
          </a:p>
          <a:p>
            <a:pPr lvl="0" algn="ctr"/>
            <a:r>
              <a:rPr lang="ru-RU" sz="21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Все отдали они дорогим малышам,</a:t>
            </a:r>
          </a:p>
          <a:p>
            <a:pPr lvl="0" algn="ctr"/>
            <a:r>
              <a:rPr lang="ru-RU" sz="21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И за каждую кроху болеет душа,</a:t>
            </a:r>
          </a:p>
          <a:p>
            <a:pPr lvl="0" algn="ctr"/>
            <a:r>
              <a:rPr lang="ru-RU" sz="21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Проработали много они или мало,</a:t>
            </a:r>
          </a:p>
          <a:p>
            <a:pPr lvl="0" algn="ctr"/>
            <a:r>
              <a:rPr lang="ru-RU" sz="2100" b="1" i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Все они молодцы, многодетные мамы.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9" b="6901"/>
          <a:stretch/>
        </p:blipFill>
        <p:spPr>
          <a:xfrm>
            <a:off x="7094805" y="250000"/>
            <a:ext cx="4459885" cy="30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4295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80" y="2646840"/>
            <a:ext cx="5632450" cy="39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45"/>
          <a:stretch/>
        </p:blipFill>
        <p:spPr>
          <a:xfrm>
            <a:off x="413183" y="2646840"/>
            <a:ext cx="5249863" cy="38934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95186" y="963689"/>
            <a:ext cx="79513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Вы воспитали тысячи детей,</a:t>
            </a:r>
          </a:p>
          <a:p>
            <a:pPr algn="ctr"/>
            <a:r>
              <a:rPr lang="ru-RU" sz="22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Ведь много лет работает ваш садик.</a:t>
            </a:r>
          </a:p>
          <a:p>
            <a:pPr algn="ctr"/>
            <a:r>
              <a:rPr lang="ru-RU" sz="22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У вас сегодня светлый юбилей.</a:t>
            </a:r>
          </a:p>
          <a:p>
            <a:pPr algn="ctr"/>
            <a:r>
              <a:rPr lang="ru-RU" sz="22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У вас сегодня очень яркий праздник!</a:t>
            </a:r>
          </a:p>
          <a:p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10144" y="207162"/>
            <a:ext cx="773639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Наш любимый коллектив</a:t>
            </a:r>
            <a:endParaRPr lang="ru-RU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00417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8" y="935182"/>
            <a:ext cx="4176374" cy="5340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924242"/>
            <a:ext cx="6527800" cy="43518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3964" y="24268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Детский садик отмечает</a:t>
            </a:r>
          </a:p>
          <a:p>
            <a:pPr lvl="0" algn="ctr"/>
            <a:r>
              <a:rPr lang="ru-RU" sz="2400" b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Нынче славный юбилей,</a:t>
            </a:r>
          </a:p>
          <a:p>
            <a:pPr lvl="0" algn="ctr"/>
            <a:r>
              <a:rPr lang="ru-RU" sz="2400" b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Смех пусть звонкий раздается</a:t>
            </a:r>
          </a:p>
          <a:p>
            <a:pPr lvl="0" algn="ctr"/>
            <a:r>
              <a:rPr lang="ru-RU" sz="2400" b="1" spc="50" dirty="0">
                <a:ln w="9525" cmpd="sng">
                  <a:solidFill>
                    <a:srgbClr val="E84C2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E84C22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Дружных, радостных детей.</a:t>
            </a:r>
          </a:p>
        </p:txBody>
      </p:sp>
    </p:spTree>
    <p:extLst>
      <p:ext uri="{BB962C8B-B14F-4D97-AF65-F5344CB8AC3E}">
        <p14:creationId xmlns:p14="http://schemas.microsoft.com/office/powerpoint/2010/main" val="3785876805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b="13480"/>
          <a:stretch/>
        </p:blipFill>
        <p:spPr>
          <a:xfrm>
            <a:off x="383944" y="248083"/>
            <a:ext cx="5143501" cy="35798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67" y="2292656"/>
            <a:ext cx="6274762" cy="40527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3944" y="4031168"/>
            <a:ext cx="539282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Коллектив пусть процветает,</a:t>
            </a:r>
          </a:p>
          <a:p>
            <a:pPr algn="ctr"/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 группах пусть царит уют,</a:t>
            </a:r>
          </a:p>
          <a:p>
            <a:pPr algn="ctr"/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Пусть всегда на позитиве</a:t>
            </a:r>
          </a:p>
          <a:p>
            <a:pPr algn="ctr"/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Дни дошкольные бегут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.</a:t>
            </a:r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41262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82" y="177800"/>
            <a:ext cx="3676035" cy="2629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1" y="2426378"/>
            <a:ext cx="3018769" cy="2178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"/>
          <a:stretch/>
        </p:blipFill>
        <p:spPr>
          <a:xfrm>
            <a:off x="353694" y="177800"/>
            <a:ext cx="3156565" cy="208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225" y="3769604"/>
            <a:ext cx="3489950" cy="2792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15" y="157403"/>
            <a:ext cx="2914894" cy="1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24" y="2371483"/>
            <a:ext cx="2798577" cy="208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61" y="4766952"/>
            <a:ext cx="2603939" cy="189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817" y="4703519"/>
            <a:ext cx="2955992" cy="191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558808" y="3052935"/>
            <a:ext cx="52790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Место встречи изменить нельзя</a:t>
            </a:r>
            <a:br>
              <a:rPr lang="ru-RU" sz="1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ru-RU" sz="1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Наш детский сад всегда Вам рад, друзья!</a:t>
            </a:r>
            <a:endParaRPr lang="ru-RU" sz="1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36137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296</Words>
  <Application>Microsoft Office PowerPoint</Application>
  <PresentationFormat>Широкоэкранный</PresentationFormat>
  <Paragraphs>41</Paragraphs>
  <Slides>20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Bahnschrift Condensed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35</cp:revision>
  <dcterms:created xsi:type="dcterms:W3CDTF">2021-10-06T16:18:53Z</dcterms:created>
  <dcterms:modified xsi:type="dcterms:W3CDTF">2021-10-21T19:31:34Z</dcterms:modified>
</cp:coreProperties>
</file>