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488A-59D8-4907-939E-B0570F46293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A86C-51C8-4A63-9B05-F09D6050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atac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3752" y="3643314"/>
            <a:ext cx="2719573" cy="12144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7950" y="1285860"/>
            <a:ext cx="2571768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 на воде для детей и их родителей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142852"/>
            <a:ext cx="27146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i="1" dirty="0" smtClean="0">
                <a:latin typeface="Bahnschrift SemiBold" panose="020B0502040204020203" pitchFamily="34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1050" b="1" i="1" dirty="0" smtClean="0">
                <a:latin typeface="Bahnschrift SemiBold" panose="020B0502040204020203" pitchFamily="34" charset="0"/>
              </a:rPr>
              <a:t> «Детский сад №62»</a:t>
            </a:r>
            <a:endParaRPr lang="ru-RU" sz="1050" b="1" i="1" dirty="0">
              <a:latin typeface="Bahnschrift SemiBold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4877" y="6208268"/>
            <a:ext cx="13573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г. </a:t>
            </a:r>
            <a:r>
              <a:rPr lang="ru-RU" sz="1100" b="1" i="1" dirty="0" smtClean="0"/>
              <a:t>Дзержинск </a:t>
            </a:r>
            <a:r>
              <a:rPr lang="ru-RU" sz="1100" b="1" i="1" dirty="0" smtClean="0"/>
              <a:t>– </a:t>
            </a:r>
            <a:r>
              <a:rPr lang="ru-RU" sz="1100" b="1" i="1" dirty="0" smtClean="0"/>
              <a:t>2019 </a:t>
            </a:r>
            <a:r>
              <a:rPr lang="ru-RU" sz="1100" b="1" i="1" dirty="0" smtClean="0"/>
              <a:t>г.</a:t>
            </a:r>
            <a:endParaRPr lang="ru-RU" sz="1100" b="1" i="1" dirty="0"/>
          </a:p>
        </p:txBody>
      </p:sp>
      <p:pic>
        <p:nvPicPr>
          <p:cNvPr id="11" name="Рисунок 10" descr="55e90abcb76368039424d1a7297467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284" y="2496601"/>
            <a:ext cx="2679432" cy="22934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14678" y="64291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Вам хорошего отдыха! Берегите себя и своих детей!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44" y="1857364"/>
            <a:ext cx="264320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помни и соблюдай правила безопасности на воде и учи этому своих детей и товарищей! </a:t>
            </a:r>
          </a:p>
          <a:p>
            <a:pPr algn="ctr"/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 в данном случае не признак трусости, а осторожность разумных людей! Не поддавайтесь провокации и глупости и не делайте неправильные поступки из-за того что все так делают.</a:t>
            </a:r>
          </a:p>
          <a:p>
            <a:endParaRPr lang="ru-RU" dirty="0"/>
          </a:p>
        </p:txBody>
      </p:sp>
      <p:pic>
        <p:nvPicPr>
          <p:cNvPr id="14" name="Рисунок 13" descr="4e80fb4d052921823ee1d362229ea7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0"/>
            <a:ext cx="2357454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nin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57166"/>
            <a:ext cx="1714512" cy="11730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"/>
            <a:ext cx="9144000" cy="68580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ctr"/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</a:t>
            </a:r>
            <a:r>
              <a:rPr lang="ru-RU" sz="1100" dirty="0" smtClean="0"/>
              <a:t> – 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</a:rPr>
              <a:t>опасная для </a:t>
            </a:r>
            <a:r>
              <a:rPr lang="ru-RU" sz="1100" b="1" i="1" smtClean="0">
                <a:solidFill>
                  <a:schemeClr val="accent1">
                    <a:lumMod val="75000"/>
                  </a:schemeClr>
                </a:solidFill>
              </a:rPr>
              <a:t>людей стихия. </a:t>
            </a:r>
            <a:endParaRPr lang="ru-RU" sz="11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</a:rPr>
              <a:t>Даже спокойная водная гладь, несмотря на кажущуюся безопасность, таит в себе угрозы. Причём неприятности обычно случаются не с теми детьми, которые не умеют плавать, поскольку они обычно не заходят в воду глубже, чем по пояс, а с тем, кто считает себя отличными пловцами. Ребёнок дошкольного и младшего школьного возраста всегда должен купаться под присмотром взрослых! Более взрослые дети подросткового возраста, если и идут сами к водоёму, то должны плавать только в специально отведённых для  этого местах с безопасным проверенным дном, при отсутствии глубоких ям, сильного течения, водоворотов или больших волн. Многие несчастные случаи происходят именно из-за купания в запрещённых местах.</a:t>
            </a:r>
          </a:p>
          <a:p>
            <a:pPr algn="ctr"/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</a:rPr>
              <a:t>Достаточно взрослые дети уже должны знать не только правила поведения на воде и уметь плавать, но и обладать навыками поведения в критических ситуациях.</a:t>
            </a:r>
          </a:p>
          <a:p>
            <a:pPr algn="ctr"/>
            <a:endParaRPr lang="ru-RU" sz="105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нужно знать родителям про безопасность детей на воде: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Купаться можно через полтора часа после еды;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Если температура воды менее +16С, то купаться не рекомендуется вообще, так как от холода могут начаться судороги или может произойти потеря сознания;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При температуре воды от +17 до  +19С и температуре воздуха +25С, в воде не следует находиться более 10-15 минут;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Плавать нужно  только в специально оборудованных для этого безопасных местах (если вы решили поплавать, находясь в местах дикой природы, то выбирайте место с чистой водой, глубиной до 2х метров, с ровным гравийным или песчаным дном, где течение воды  слабое, т.е не превышает 0,5 м/с);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Всегда следите за купающимися детьми;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Если вы находитесь в нетрезвом состоянии, то не пускайте детей в воду, они, оставшись без присмотра, могут попасть в беду.</a:t>
            </a:r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 smtClean="0"/>
          </a:p>
          <a:p>
            <a:pPr>
              <a:buFont typeface="Arial" pitchFamily="34" charset="0"/>
              <a:buChar char="•"/>
            </a:pPr>
            <a:endParaRPr lang="ru-RU" sz="1100" dirty="0" smtClean="0"/>
          </a:p>
          <a:p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правила безопасности детей на воде: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Запрещено заплывать за буйки, а если их нет, то слишком далеко от берега;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Нельзя близко подплывать к судам;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Нельзя прыгать в воду с лодок, причалов, мостов и других, не предназначенных для этого мест;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Нельзя прыгать в воду в местах, где мелко или незнакомое дно;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Нельзя после перегрева на солнце или долгого бега резко прыгать в холодную воду, это может вызвать шок и потерю сознания или остановку сердца. Предварительно нужно сполоснуться водой;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Нельзя купаться в шторм и при сильных волнах;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Нельзя купаться в водоёмах, берег которых обложен большими камнями или бетонными плитами, они покрываются мхом, становятся скользкими и по ним опасно и трудно выбираться;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Надувные матрасы и круги предназначены для плавания только вблизи берега;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Нельзя играть в воде в игры связанные с захватыванием соперника и удержанием его под водой, находящийся в таком положении человек может захлебнуться и потерять сознание.</a:t>
            </a:r>
          </a:p>
          <a:p>
            <a:endParaRPr lang="ru-RU" sz="1100" dirty="0" smtClean="0"/>
          </a:p>
          <a:p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Техника безопасности на воде для  детей: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Не поддаваться панике! (часто люди тонут из-за того, что поддаются панике и не умеют контролировать своё тело. Научите детей отдыхать на воде, это поможет восстановить силы);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Как избавиться от судороги? (если ты чувствуешь, что мышцу свела судорога, нужно немедленно выйти из воды. Если вы находитесь не у берега и доплыть быстро не удастся, то необходимо  уколоть мышцу которую свела судорога чем-то острым. Также можно перевернуться на спину, отдохнуть и плыть какое-то время на спине. Если судорога свела руку, резко сожмите её в кулак, а  затем резким движением выбросить руку вперёд. При судороге икорноножной мышцы необходимо принять согнутое положение и потянуть стопу двумя руками на себя. При судороге мышцы бедра необходимо обхватить руками ладыжку ноги с наружной стороны и с силой потянуть её назад к спине).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/>
              <a:t> Спасение утопающих (тонущий человек практически никогда не кричит, как показывают в фильмах, потому что у него нет сил кричать, от борется за глоток воздуха. Если вы видите человека у которого выпучены глаза, от то погружается в воду, то слегка выныривает, движения его беспорядочны, он барахтается и пытается двигаться к берегу – скорее всего этот человек тонет и ему нужна помощь! Спасать человека лучше всего используя любое плавсредство (круг, шина, матрас). Если тонет человек крупнее вас, то спасать его самостоятельно и без помощи плавсредств опасно, ты вряд ли вытащишь и скорее всего в панике тонущий человек потащит под воду и тебя. Утонувшего человека можно спасти в течении 6-7 минут.  Адекватно реагирующего человека нужно брать на спину и плыть к берегу брасом, неадекватно реагирующего брать со спину сзади , главное чтобы его голова находилась над водой и грести к берегу. Если человек без сознания, то его нужно взять за подбородок, так чтобы лицо было над водой и в таком положении плыть к берегу.)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887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Bahnschrift SemiBold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17</cp:revision>
  <dcterms:created xsi:type="dcterms:W3CDTF">2018-05-21T07:50:47Z</dcterms:created>
  <dcterms:modified xsi:type="dcterms:W3CDTF">2019-08-08T12:28:22Z</dcterms:modified>
</cp:coreProperties>
</file>